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38C7-9EC7-4DDF-864F-D15E97A03018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5E-CBC2-447D-BEBF-3E7DBF5316F5}" type="slidenum">
              <a:rPr lang="en-GB" smtClean="0"/>
              <a:t>‹#›</a:t>
            </a:fld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38C7-9EC7-4DDF-864F-D15E97A03018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5E-CBC2-447D-BEBF-3E7DBF5316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38C7-9EC7-4DDF-864F-D15E97A03018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5E-CBC2-447D-BEBF-3E7DBF5316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38C7-9EC7-4DDF-864F-D15E97A03018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5E-CBC2-447D-BEBF-3E7DBF5316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38C7-9EC7-4DDF-864F-D15E97A03018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5E-CBC2-447D-BEBF-3E7DBF5316F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38C7-9EC7-4DDF-864F-D15E97A03018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5E-CBC2-447D-BEBF-3E7DBF5316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38C7-9EC7-4DDF-864F-D15E97A03018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5E-CBC2-447D-BEBF-3E7DBF5316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38C7-9EC7-4DDF-864F-D15E97A03018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5E-CBC2-447D-BEBF-3E7DBF5316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38C7-9EC7-4DDF-864F-D15E97A03018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5E-CBC2-447D-BEBF-3E7DBF5316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38C7-9EC7-4DDF-864F-D15E97A03018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5E-CBC2-447D-BEBF-3E7DBF5316F5}" type="slidenum">
              <a:rPr lang="en-GB" smtClean="0"/>
              <a:t>‹#›</a:t>
            </a:fld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38C7-9EC7-4DDF-864F-D15E97A03018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5E-CBC2-447D-BEBF-3E7DBF5316F5}" type="slidenum">
              <a:rPr lang="en-GB" smtClean="0"/>
              <a:t>‹#›</a:t>
            </a:fld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23B38C7-9EC7-4DDF-864F-D15E97A03018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8B6005E-CBC2-447D-BEBF-3E7DBF5316F5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fb.ca/film/and_we_knew_how_to_danc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war at home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Conscription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The role of Canadian women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39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Easter riots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March 28, 1918: French-Canadian man arrested</a:t>
            </a:r>
          </a:p>
          <a:p>
            <a:endParaRPr lang="en-GB" dirty="0" smtClean="0"/>
          </a:p>
          <a:p>
            <a:r>
              <a:rPr lang="en-GB" dirty="0" smtClean="0"/>
              <a:t>Riot broke out at the conscription registration office &amp; two pro-conscription newspaper offices in Quebec City</a:t>
            </a:r>
          </a:p>
          <a:p>
            <a:endParaRPr lang="en-GB" dirty="0" smtClean="0"/>
          </a:p>
          <a:p>
            <a:r>
              <a:rPr lang="en-GB" dirty="0" smtClean="0"/>
              <a:t>780 federal soldiers sent from Ottawa</a:t>
            </a:r>
          </a:p>
          <a:p>
            <a:endParaRPr lang="en-GB" dirty="0" smtClean="0"/>
          </a:p>
          <a:p>
            <a:r>
              <a:rPr lang="en-GB" dirty="0" smtClean="0"/>
              <a:t>April 1, 1918: 4 demonstrators shot and killed by soldiers</a:t>
            </a:r>
          </a:p>
          <a:p>
            <a:pPr lvl="1"/>
            <a:r>
              <a:rPr lang="en-GB" dirty="0" smtClean="0"/>
              <a:t>Over 150 casualties &amp; $300,000 in damage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550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 to the women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With men overseas, women took on new roles</a:t>
            </a:r>
          </a:p>
          <a:p>
            <a:pPr lvl="1"/>
            <a:r>
              <a:rPr lang="en-GB" dirty="0" smtClean="0"/>
              <a:t>Some organized committees to send food &amp; letters overseas</a:t>
            </a:r>
          </a:p>
          <a:p>
            <a:pPr lvl="1"/>
            <a:r>
              <a:rPr lang="en-GB" dirty="0" smtClean="0"/>
              <a:t>Other got involved in volunteer organizations (ex. Red Cross)</a:t>
            </a:r>
          </a:p>
          <a:p>
            <a:pPr marL="365760" lvl="1" indent="0">
              <a:buNone/>
            </a:pPr>
            <a:endParaRPr lang="en-GB" dirty="0" smtClean="0"/>
          </a:p>
          <a:p>
            <a:r>
              <a:rPr lang="en-GB" dirty="0" smtClean="0"/>
              <a:t>Most significant = contribution to the labour force</a:t>
            </a:r>
          </a:p>
          <a:p>
            <a:pPr lvl="1"/>
            <a:r>
              <a:rPr lang="en-GB" dirty="0" smtClean="0"/>
              <a:t>Munitions production, farmer work, fishing, building aircrafts, etc.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marL="0" indent="0" algn="ctr">
              <a:buNone/>
            </a:pPr>
            <a:r>
              <a:rPr lang="en-GB" b="1" dirty="0" smtClean="0"/>
              <a:t>Although women were not on the front lines,</a:t>
            </a:r>
          </a:p>
          <a:p>
            <a:pPr marL="0" indent="0" algn="ctr">
              <a:buNone/>
            </a:pPr>
            <a:r>
              <a:rPr lang="en-GB" b="1" dirty="0" smtClean="0"/>
              <a:t>without their efforts on the home front, Canada’s wartime economy would have collapsed</a:t>
            </a:r>
            <a:endParaRPr lang="en-GB" b="1" dirty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5878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5029200" cy="5287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Empowered by their contributions, women pushed for the vote…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1917: Women with family in the CEF were given the vote </a:t>
            </a:r>
          </a:p>
          <a:p>
            <a:pPr marL="365760" lvl="1" indent="0">
              <a:buNone/>
            </a:pPr>
            <a:r>
              <a:rPr lang="en-GB" dirty="0" smtClean="0"/>
              <a:t>(To support conscription)</a:t>
            </a:r>
          </a:p>
          <a:p>
            <a:pPr marL="365760" lvl="1" indent="0">
              <a:buNone/>
            </a:pPr>
            <a:endParaRPr lang="en-GB" dirty="0"/>
          </a:p>
          <a:p>
            <a:r>
              <a:rPr lang="en-GB" dirty="0" smtClean="0"/>
              <a:t>May 1918: all women over 21 were permitted to vote</a:t>
            </a:r>
            <a:endParaRPr lang="en-GB" dirty="0"/>
          </a:p>
        </p:txBody>
      </p:sp>
      <p:pic>
        <p:nvPicPr>
          <p:cNvPr id="3074" name="Picture 2" descr="https://encrypted-tbn0.google.com/images?q=tbn:ANd9GcSqnRbVMfgK4DBqKZ8dVSGC0VTt15AA2ZR4V-uDCU5UyLGEDi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95400"/>
            <a:ext cx="3276600" cy="443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10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“And We Knew How To Dance”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50" i="1" dirty="0" smtClean="0"/>
              <a:t>“It’s World War 1, and many of the country’s men have gone into battle.  Twelve Canadian women, aged 86 to 101, recall their entry into what had been a male world of munitions factories and farm labour. Their commitment and determination helped lead the way to postwar social changes for women.”</a:t>
            </a:r>
            <a:endParaRPr lang="en-US" sz="2250" i="1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http://www.nfb.ca/film/and_we_knew_how_to_dance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318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debates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 smtClean="0"/>
              <a:t>Record your group consensus (or lack thereof) after each question</a:t>
            </a:r>
          </a:p>
          <a:p>
            <a:pPr marL="0" indent="0">
              <a:buNone/>
            </a:pPr>
            <a:endParaRPr lang="en-GB" dirty="0"/>
          </a:p>
          <a:p>
            <a:pPr marL="457200" indent="-457200" algn="ctr">
              <a:buFont typeface="+mj-lt"/>
              <a:buAutoNum type="arabicPeriod"/>
            </a:pPr>
            <a:r>
              <a:rPr lang="en-GB" sz="3200" b="1" dirty="0" smtClean="0"/>
              <a:t>Is it appropriate to manipulate information for patriotic purposes during </a:t>
            </a:r>
            <a:r>
              <a:rPr lang="en-GB" sz="3200" b="1" dirty="0" smtClean="0"/>
              <a:t>war?</a:t>
            </a:r>
          </a:p>
          <a:p>
            <a:pPr marL="0" indent="0" algn="ctr">
              <a:buNone/>
            </a:pPr>
            <a:r>
              <a:rPr lang="en-GB" sz="3200" b="1" dirty="0" smtClean="0"/>
              <a:t>What </a:t>
            </a:r>
            <a:r>
              <a:rPr lang="en-GB" sz="3200" b="1" dirty="0" smtClean="0"/>
              <a:t>differences are there, if any, between propaganda and advertising?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4719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debates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 startAt="2"/>
            </a:pPr>
            <a:r>
              <a:rPr lang="en-GB" sz="3200" b="1" dirty="0"/>
              <a:t>Is there such thing as a justified war?</a:t>
            </a:r>
          </a:p>
          <a:p>
            <a:pPr algn="ctr"/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426712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debates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457200" indent="-457200" algn="ctr">
              <a:buFont typeface="+mj-lt"/>
              <a:buAutoNum type="arabicPeriod" startAt="3"/>
            </a:pPr>
            <a:r>
              <a:rPr lang="en-GB" sz="3200" b="1" dirty="0" smtClean="0"/>
              <a:t>If </a:t>
            </a:r>
            <a:r>
              <a:rPr lang="en-GB" sz="3200" b="1" dirty="0" smtClean="0"/>
              <a:t>Canada declared war on an enemy nation, would you volunteer to serve in the armed forces? Why or why not?</a:t>
            </a:r>
          </a:p>
          <a:p>
            <a:pPr marL="457200" indent="-457200" algn="ctr">
              <a:buFont typeface="+mj-lt"/>
              <a:buAutoNum type="arabicPeriod" startAt="3"/>
            </a:pP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75299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debates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 startAt="4"/>
            </a:pPr>
            <a:r>
              <a:rPr lang="en-GB" sz="3200" b="1" dirty="0"/>
              <a:t>Should the government have the power to force people into military service? Never? Maybe? Under what circumstances?</a:t>
            </a:r>
          </a:p>
          <a:p>
            <a:pPr algn="ctr"/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8280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conscription crisis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By 1916, enlistment was had dropped</a:t>
            </a:r>
          </a:p>
          <a:p>
            <a:pPr lvl="1"/>
            <a:r>
              <a:rPr lang="en-GB" dirty="0" smtClean="0"/>
              <a:t>From 134,000 to 36,000</a:t>
            </a:r>
          </a:p>
          <a:p>
            <a:endParaRPr lang="en-GB" dirty="0" smtClean="0"/>
          </a:p>
          <a:p>
            <a:r>
              <a:rPr lang="en-GB" dirty="0" smtClean="0"/>
              <a:t>Other reasons not to join:</a:t>
            </a:r>
          </a:p>
          <a:p>
            <a:pPr lvl="1"/>
            <a:r>
              <a:rPr lang="en-GB" dirty="0" smtClean="0"/>
              <a:t>Employment was up</a:t>
            </a:r>
          </a:p>
          <a:p>
            <a:pPr lvl="1"/>
            <a:r>
              <a:rPr lang="en-GB" u="sng" dirty="0" smtClean="0"/>
              <a:t>Not</a:t>
            </a:r>
            <a:r>
              <a:rPr lang="en-GB" dirty="0" smtClean="0"/>
              <a:t> an adventure</a:t>
            </a:r>
          </a:p>
          <a:p>
            <a:pPr lvl="1"/>
            <a:r>
              <a:rPr lang="en-GB" dirty="0" smtClean="0"/>
              <a:t>Obviously not a quick war</a:t>
            </a:r>
          </a:p>
          <a:p>
            <a:pPr marL="365760" lvl="1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French-Canadians opposed</a:t>
            </a:r>
          </a:p>
          <a:p>
            <a:pPr lvl="2"/>
            <a:r>
              <a:rPr lang="en-GB" dirty="0" smtClean="0"/>
              <a:t>No patriotic ties to Britain</a:t>
            </a:r>
          </a:p>
          <a:p>
            <a:pPr lvl="2"/>
            <a:r>
              <a:rPr lang="en-GB" dirty="0" smtClean="0"/>
              <a:t>Ill-treatment</a:t>
            </a:r>
          </a:p>
        </p:txBody>
      </p:sp>
      <p:pic>
        <p:nvPicPr>
          <p:cNvPr id="1026" name="Picture 2" descr="http://images.suite101.com/1952041_com_conscrip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295400"/>
            <a:ext cx="3124200" cy="466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27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Autofit/>
          </a:bodyPr>
          <a:lstStyle/>
          <a:p>
            <a:r>
              <a:rPr lang="en-GB" dirty="0" smtClean="0"/>
              <a:t># of volunteers was not sufficient in replacing the large number of those wounded or dead</a:t>
            </a:r>
          </a:p>
          <a:p>
            <a:endParaRPr lang="en-GB" dirty="0" smtClean="0"/>
          </a:p>
          <a:p>
            <a:r>
              <a:rPr lang="en-GB" dirty="0" smtClean="0"/>
              <a:t>Borden </a:t>
            </a:r>
            <a:r>
              <a:rPr lang="en-GB" dirty="0" smtClean="0"/>
              <a:t>was convinced more people were needed</a:t>
            </a:r>
          </a:p>
          <a:p>
            <a:pPr lvl="1"/>
            <a:r>
              <a:rPr lang="en-GB" dirty="0" smtClean="0"/>
              <a:t>Originally promised there would be no compulsory enlistment</a:t>
            </a:r>
          </a:p>
          <a:p>
            <a:pPr lvl="1"/>
            <a:r>
              <a:rPr lang="en-GB" dirty="0" smtClean="0"/>
              <a:t>Attempted to form a </a:t>
            </a:r>
            <a:r>
              <a:rPr lang="en-GB" sz="2400" b="1" dirty="0" smtClean="0"/>
              <a:t>coalition government</a:t>
            </a:r>
            <a:endParaRPr lang="en-GB" b="1" dirty="0" smtClean="0"/>
          </a:p>
          <a:p>
            <a:pPr lvl="2"/>
            <a:r>
              <a:rPr lang="en-GB" dirty="0" smtClean="0"/>
              <a:t>Laurier declined</a:t>
            </a:r>
          </a:p>
          <a:p>
            <a:pPr lvl="2"/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1917 Election:</a:t>
            </a:r>
          </a:p>
          <a:p>
            <a:r>
              <a:rPr lang="en-GB" dirty="0" smtClean="0"/>
              <a:t>Borden </a:t>
            </a:r>
            <a:r>
              <a:rPr lang="en-GB" dirty="0" smtClean="0"/>
              <a:t>introduced </a:t>
            </a:r>
            <a:r>
              <a:rPr lang="en-GB" sz="2800" b="1" dirty="0" smtClean="0"/>
              <a:t>Military Voters Act</a:t>
            </a:r>
          </a:p>
          <a:p>
            <a:pPr lvl="1"/>
            <a:r>
              <a:rPr lang="en-GB" dirty="0" smtClean="0"/>
              <a:t>Allowed men and women serving overseas to vote</a:t>
            </a:r>
          </a:p>
          <a:p>
            <a:r>
              <a:rPr lang="en-GB" dirty="0" smtClean="0"/>
              <a:t>And </a:t>
            </a:r>
            <a:r>
              <a:rPr lang="en-GB" sz="2800" b="1" dirty="0" smtClean="0"/>
              <a:t>Wartime Elections Act</a:t>
            </a:r>
            <a:endParaRPr lang="en-GB" sz="2800" dirty="0" smtClean="0"/>
          </a:p>
          <a:p>
            <a:pPr lvl="1"/>
            <a:r>
              <a:rPr lang="en-GB" dirty="0" smtClean="0"/>
              <a:t>Allowed all Canadian women related to servicemen to vote as well</a:t>
            </a:r>
          </a:p>
        </p:txBody>
      </p:sp>
    </p:spTree>
    <p:extLst>
      <p:ext uri="{BB962C8B-B14F-4D97-AF65-F5344CB8AC3E}">
        <p14:creationId xmlns:p14="http://schemas.microsoft.com/office/powerpoint/2010/main" val="154668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Union </a:t>
            </a:r>
            <a:r>
              <a:rPr lang="en-GB" b="1" dirty="0" smtClean="0"/>
              <a:t>Government</a:t>
            </a:r>
            <a:endParaRPr lang="en-GB" b="1" dirty="0"/>
          </a:p>
          <a:p>
            <a:pPr lvl="1"/>
            <a:r>
              <a:rPr lang="en-GB" dirty="0" smtClean="0"/>
              <a:t>Borden’s Conservatives + others who favoured conscription</a:t>
            </a:r>
          </a:p>
          <a:p>
            <a:endParaRPr lang="en-GB" b="1" dirty="0" smtClean="0"/>
          </a:p>
          <a:p>
            <a:r>
              <a:rPr lang="en-GB" dirty="0" smtClean="0"/>
              <a:t>Union </a:t>
            </a:r>
            <a:r>
              <a:rPr lang="en-GB" dirty="0" smtClean="0"/>
              <a:t>government won 1917 election</a:t>
            </a:r>
          </a:p>
          <a:p>
            <a:r>
              <a:rPr lang="en-GB" dirty="0" smtClean="0"/>
              <a:t>Liberals lost significant support outside of Quebec</a:t>
            </a:r>
            <a:endParaRPr lang="en-GB" dirty="0"/>
          </a:p>
        </p:txBody>
      </p:sp>
      <p:pic>
        <p:nvPicPr>
          <p:cNvPr id="2050" name="Picture 2" descr="https://encrypted-tbn2.google.com/images?q=tbn:ANd9GcTKoQi2vXH0DStk6TEQz5tA3MxVPiYW2NsgDIV08m3v57oLe39Jp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33202"/>
            <a:ext cx="2895600" cy="344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2.google.com/images?q=tbn:ANd9GcTwFB_73yR9qu6CjQ5zqw08EVoSqpHGiUFomznkKSLPfSLypFP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33202"/>
            <a:ext cx="2650110" cy="344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22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364163"/>
          </a:xfrm>
        </p:spPr>
        <p:txBody>
          <a:bodyPr/>
          <a:lstStyle/>
          <a:p>
            <a:r>
              <a:rPr lang="en-GB" dirty="0" smtClean="0"/>
              <a:t>August 29, 1917: Borden introduced the </a:t>
            </a:r>
            <a:r>
              <a:rPr lang="en-GB" sz="2800" b="1" dirty="0" smtClean="0"/>
              <a:t>Military Service Act</a:t>
            </a:r>
            <a:endParaRPr lang="en-GB" dirty="0" smtClean="0"/>
          </a:p>
          <a:p>
            <a:pPr lvl="1"/>
            <a:r>
              <a:rPr lang="en-GB" dirty="0" smtClean="0"/>
              <a:t>404,385 men were called; 380,510 appealed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Conscientious objectors joined non-combatant corps</a:t>
            </a:r>
          </a:p>
          <a:p>
            <a:pPr lvl="1"/>
            <a:r>
              <a:rPr lang="en-GB" dirty="0" smtClean="0"/>
              <a:t>Did not fight, but performed work that supported those who did</a:t>
            </a:r>
          </a:p>
          <a:p>
            <a:pPr lvl="2"/>
            <a:r>
              <a:rPr lang="en-GB" dirty="0" smtClean="0"/>
              <a:t>Ex. potato peeler, stretcher-bearer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Other objectors were abused, deemed a coward, and stripped of their basic needs and rights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95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1360</TotalTime>
  <Words>535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Thatch</vt:lpstr>
      <vt:lpstr>The war at home</vt:lpstr>
      <vt:lpstr>Group debates</vt:lpstr>
      <vt:lpstr>Group debates</vt:lpstr>
      <vt:lpstr>Group debates</vt:lpstr>
      <vt:lpstr>Group debates</vt:lpstr>
      <vt:lpstr>The conscription crisis</vt:lpstr>
      <vt:lpstr>PowerPoint Presentation</vt:lpstr>
      <vt:lpstr>PowerPoint Presentation</vt:lpstr>
      <vt:lpstr>PowerPoint Presentation</vt:lpstr>
      <vt:lpstr>Easter riots</vt:lpstr>
      <vt:lpstr>Power to the women</vt:lpstr>
      <vt:lpstr>PowerPoint Presentation</vt:lpstr>
      <vt:lpstr>“And We Knew How To Dance”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war at home</dc:title>
  <dc:creator>Janice</dc:creator>
  <cp:lastModifiedBy>Janice</cp:lastModifiedBy>
  <cp:revision>99</cp:revision>
  <dcterms:created xsi:type="dcterms:W3CDTF">2012-04-03T17:38:26Z</dcterms:created>
  <dcterms:modified xsi:type="dcterms:W3CDTF">2012-04-04T16:19:23Z</dcterms:modified>
</cp:coreProperties>
</file>