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08" y="-1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464BE-F2A9-4BED-9540-8E160D325E2A}" type="datetimeFigureOut">
              <a:rPr lang="en-US" smtClean="0"/>
              <a:t>4/2/2012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0E0D8-D26F-4F9A-9486-2EA460FF5FA4}" type="slidenum">
              <a:rPr lang="en-US" smtClean="0"/>
              <a:t>‹#›</a:t>
            </a:fld>
            <a:endParaRPr lang="en-US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464BE-F2A9-4BED-9540-8E160D325E2A}" type="datetimeFigureOut">
              <a:rPr lang="en-US" smtClean="0"/>
              <a:t>4/2/2012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0E0D8-D26F-4F9A-9486-2EA460FF5F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464BE-F2A9-4BED-9540-8E160D325E2A}" type="datetimeFigureOut">
              <a:rPr lang="en-US" smtClean="0"/>
              <a:t>4/2/2012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0E0D8-D26F-4F9A-9486-2EA460FF5F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464BE-F2A9-4BED-9540-8E160D325E2A}" type="datetimeFigureOut">
              <a:rPr lang="en-US" smtClean="0"/>
              <a:t>4/2/2012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0E0D8-D26F-4F9A-9486-2EA460FF5F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464BE-F2A9-4BED-9540-8E160D325E2A}" type="datetimeFigureOut">
              <a:rPr lang="en-US" smtClean="0"/>
              <a:t>4/2/2012</a:t>
            </a:fld>
            <a:endParaRPr lang="en-US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0E0D8-D26F-4F9A-9486-2EA460FF5FA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464BE-F2A9-4BED-9540-8E160D325E2A}" type="datetimeFigureOut">
              <a:rPr lang="en-US" smtClean="0"/>
              <a:t>4/2/2012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0E0D8-D26F-4F9A-9486-2EA460FF5F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464BE-F2A9-4BED-9540-8E160D325E2A}" type="datetimeFigureOut">
              <a:rPr lang="en-US" smtClean="0"/>
              <a:t>4/2/2012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0E0D8-D26F-4F9A-9486-2EA460FF5F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464BE-F2A9-4BED-9540-8E160D325E2A}" type="datetimeFigureOut">
              <a:rPr lang="en-US" smtClean="0"/>
              <a:t>4/2/2012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0E0D8-D26F-4F9A-9486-2EA460FF5F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464BE-F2A9-4BED-9540-8E160D325E2A}" type="datetimeFigureOut">
              <a:rPr lang="en-US" smtClean="0"/>
              <a:t>4/2/2012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0E0D8-D26F-4F9A-9486-2EA460FF5F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464BE-F2A9-4BED-9540-8E160D325E2A}" type="datetimeFigureOut">
              <a:rPr lang="en-US" smtClean="0"/>
              <a:t>4/2/2012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0E0D8-D26F-4F9A-9486-2EA460FF5FA4}" type="slidenum">
              <a:rPr lang="en-US" smtClean="0"/>
              <a:t>‹#›</a:t>
            </a:fld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464BE-F2A9-4BED-9540-8E160D325E2A}" type="datetimeFigureOut">
              <a:rPr lang="en-US" smtClean="0"/>
              <a:t>4/2/2012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0E0D8-D26F-4F9A-9486-2EA460FF5FA4}" type="slidenum">
              <a:rPr lang="en-US" smtClean="0"/>
              <a:t>‹#›</a:t>
            </a:fld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FEB464BE-F2A9-4BED-9540-8E160D325E2A}" type="datetimeFigureOut">
              <a:rPr lang="en-US" smtClean="0"/>
              <a:t>4/2/2012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D90E0D8-D26F-4F9A-9486-2EA460FF5FA4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fb.ca/film/front_lines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 new kind of war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7009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Video: Front Lines (34 minutes)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Divide a blank page into 3 columns</a:t>
            </a:r>
          </a:p>
          <a:p>
            <a:pPr lvl="1"/>
            <a:r>
              <a:rPr lang="en-GB" dirty="0" smtClean="0"/>
              <a:t>“Right”, “Wrong”, “Interesting”</a:t>
            </a:r>
          </a:p>
          <a:p>
            <a:pPr lvl="1"/>
            <a:endParaRPr lang="en-GB" dirty="0"/>
          </a:p>
          <a:p>
            <a:r>
              <a:rPr lang="en-GB" dirty="0" smtClean="0"/>
              <a:t>Fill in the columns according to what you feel was right, wrong, or interesting about the realities of war</a:t>
            </a:r>
          </a:p>
          <a:p>
            <a:endParaRPr lang="en-GB" dirty="0"/>
          </a:p>
          <a:p>
            <a:endParaRPr lang="en-GB" dirty="0" smtClean="0"/>
          </a:p>
          <a:p>
            <a:pPr marL="0" indent="0">
              <a:buNone/>
            </a:pPr>
            <a:r>
              <a:rPr lang="en-CA" u="sng" dirty="0">
                <a:hlinkClick r:id="rId2"/>
              </a:rPr>
              <a:t>http://www.nfb.ca/film/front_lines/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91792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1914: public opinion </a:t>
            </a:r>
            <a:r>
              <a:rPr lang="en-GB" sz="2800" dirty="0" smtClean="0"/>
              <a:t>favouring</a:t>
            </a:r>
            <a:r>
              <a:rPr lang="en-US" sz="2800" dirty="0" smtClean="0"/>
              <a:t> the war was high</a:t>
            </a:r>
          </a:p>
          <a:p>
            <a:pPr lvl="1"/>
            <a:r>
              <a:rPr lang="en-US" sz="2400" dirty="0" smtClean="0"/>
              <a:t>Enlistment high due to patriotism &amp; propaganda</a:t>
            </a:r>
            <a:endParaRPr lang="en-US" sz="2400" dirty="0"/>
          </a:p>
          <a:p>
            <a:r>
              <a:rPr lang="en-US" sz="2800" dirty="0" smtClean="0"/>
              <a:t>As the war progressed, losses increased</a:t>
            </a:r>
          </a:p>
          <a:p>
            <a:pPr lvl="1"/>
            <a:r>
              <a:rPr lang="en-US" sz="2400" dirty="0" smtClean="0"/>
              <a:t>Feelings changed…</a:t>
            </a:r>
          </a:p>
          <a:p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This was a </a:t>
            </a:r>
            <a:r>
              <a:rPr lang="en-US" sz="2800" b="1" dirty="0" smtClean="0"/>
              <a:t>new kind of war.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0932553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Old- vs. new-style warfare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93837"/>
            <a:ext cx="8229600" cy="51355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dirty="0" smtClean="0"/>
              <a:t>Old:</a:t>
            </a:r>
          </a:p>
          <a:p>
            <a:r>
              <a:rPr lang="en-GB" dirty="0" smtClean="0"/>
              <a:t>Armies of soldiers</a:t>
            </a:r>
          </a:p>
          <a:p>
            <a:r>
              <a:rPr lang="en-GB" dirty="0" smtClean="0"/>
              <a:t>Supported by cavalry</a:t>
            </a:r>
          </a:p>
          <a:p>
            <a:r>
              <a:rPr lang="en-GB" dirty="0" smtClean="0"/>
              <a:t>Charging at each other</a:t>
            </a:r>
          </a:p>
          <a:p>
            <a:r>
              <a:rPr lang="en-GB" dirty="0" smtClean="0"/>
              <a:t>In an open field</a:t>
            </a:r>
          </a:p>
          <a:p>
            <a:r>
              <a:rPr lang="en-GB" dirty="0" smtClean="0"/>
              <a:t>Carrying rifles equipped with bayonets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 dirty="0" smtClean="0"/>
              <a:t>New:</a:t>
            </a:r>
          </a:p>
          <a:p>
            <a:r>
              <a:rPr lang="en-GB" dirty="0" smtClean="0"/>
              <a:t>Involved poisonous gas &amp; trenches</a:t>
            </a:r>
          </a:p>
          <a:p>
            <a:r>
              <a:rPr lang="en-GB" dirty="0" smtClean="0"/>
              <a:t>Small victories</a:t>
            </a:r>
          </a:p>
          <a:p>
            <a:r>
              <a:rPr lang="en-GB" dirty="0" smtClean="0"/>
              <a:t>Large losses of life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230967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Trench warfare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70037"/>
            <a:ext cx="8382000" cy="4525963"/>
          </a:xfrm>
        </p:spPr>
        <p:txBody>
          <a:bodyPr>
            <a:noAutofit/>
          </a:bodyPr>
          <a:lstStyle/>
          <a:p>
            <a:r>
              <a:rPr lang="en-GB" dirty="0" smtClean="0"/>
              <a:t>After the Germans swept through Belgium, momentum slowed</a:t>
            </a:r>
            <a:br>
              <a:rPr lang="en-GB" dirty="0" smtClean="0"/>
            </a:br>
            <a:r>
              <a:rPr lang="en-GB" dirty="0" smtClean="0"/>
              <a:t>= STALEMATE</a:t>
            </a:r>
            <a:br>
              <a:rPr lang="en-GB" dirty="0" smtClean="0"/>
            </a:br>
            <a:endParaRPr lang="en-GB" dirty="0" smtClean="0"/>
          </a:p>
          <a:p>
            <a:r>
              <a:rPr lang="en-GB" dirty="0" smtClean="0"/>
              <a:t>Soldiers were forced to dig opposing trenches deep into the mud</a:t>
            </a:r>
            <a:endParaRPr lang="en-GB" dirty="0"/>
          </a:p>
        </p:txBody>
      </p:sp>
      <p:pic>
        <p:nvPicPr>
          <p:cNvPr id="1026" name="Picture 2" descr="http://westerncivguides.umwblogs.org/files/2011/12/trench-warfar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397" y="3300258"/>
            <a:ext cx="4610099" cy="33245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ncowie.files.wordpress.com/2007/10/waterlogged_trench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28599"/>
            <a:ext cx="4021172" cy="639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upload.wikimedia.org/wikipedia/commons/thumb/f/fa/Cheshire_Regiment_trench_Somme_1916.jpg/220px-Cheshire_Regiment_trench_Somme_1916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398" y="228599"/>
            <a:ext cx="4610099" cy="29710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273752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Life in the trenches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Death </a:t>
            </a:r>
            <a:r>
              <a:rPr lang="en-GB" dirty="0"/>
              <a:t>was a constant companion due to constant </a:t>
            </a:r>
            <a:r>
              <a:rPr lang="en-GB" dirty="0" smtClean="0"/>
              <a:t>shellfire</a:t>
            </a:r>
          </a:p>
          <a:p>
            <a:endParaRPr lang="en-GB" dirty="0"/>
          </a:p>
          <a:p>
            <a:r>
              <a:rPr lang="en-GB" dirty="0"/>
              <a:t>Rats gorged on human remains</a:t>
            </a:r>
          </a:p>
          <a:p>
            <a:pPr lvl="1"/>
            <a:r>
              <a:rPr lang="en-GB" dirty="0"/>
              <a:t>Some grew to the size of a cat</a:t>
            </a:r>
            <a:r>
              <a:rPr lang="en-GB" dirty="0" smtClean="0"/>
              <a:t>!</a:t>
            </a:r>
          </a:p>
          <a:p>
            <a:pPr lvl="1"/>
            <a:endParaRPr lang="en-GB" dirty="0"/>
          </a:p>
          <a:p>
            <a:r>
              <a:rPr lang="en-GB" dirty="0"/>
              <a:t>Lice caused trench </a:t>
            </a:r>
            <a:r>
              <a:rPr lang="en-GB" dirty="0" smtClean="0"/>
              <a:t>fever</a:t>
            </a:r>
          </a:p>
          <a:p>
            <a:endParaRPr lang="en-GB" dirty="0"/>
          </a:p>
          <a:p>
            <a:r>
              <a:rPr lang="en-GB" dirty="0"/>
              <a:t>Trench foot: a fungal infection caused by cold, wet, unsanitary </a:t>
            </a:r>
            <a:r>
              <a:rPr lang="en-GB" dirty="0" smtClean="0"/>
              <a:t>conditions</a:t>
            </a:r>
          </a:p>
          <a:p>
            <a:pPr lvl="1"/>
            <a:r>
              <a:rPr lang="en-GB" dirty="0" smtClean="0"/>
              <a:t>Could turn gangrenous and result in amputation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58773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Chemical weapons: chlorine gas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r>
              <a:rPr lang="en-GB" dirty="0" smtClean="0"/>
              <a:t>First used by the Germans in 1915 at Ypres</a:t>
            </a:r>
          </a:p>
          <a:p>
            <a:r>
              <a:rPr lang="en-GB" dirty="0" smtClean="0"/>
              <a:t>French soldiers saw yellow-green clouds drifting towards them</a:t>
            </a:r>
          </a:p>
          <a:p>
            <a:pPr lvl="1"/>
            <a:r>
              <a:rPr lang="en-GB" dirty="0" smtClean="0"/>
              <a:t>Experienced a chest pain and burning in their throats</a:t>
            </a:r>
          </a:p>
          <a:p>
            <a:pPr lvl="1"/>
            <a:endParaRPr lang="en-GB" dirty="0" smtClean="0"/>
          </a:p>
          <a:p>
            <a:r>
              <a:rPr lang="en-GB" dirty="0" smtClean="0">
                <a:solidFill>
                  <a:schemeClr val="tx1"/>
                </a:solidFill>
              </a:rPr>
              <a:t>Destroys respiratory organs &amp; causes a slow death by asphyxiation</a:t>
            </a:r>
          </a:p>
          <a:p>
            <a:endParaRPr lang="en-GB" dirty="0">
              <a:solidFill>
                <a:schemeClr val="tx1"/>
              </a:solidFill>
            </a:endParaRPr>
          </a:p>
          <a:p>
            <a:r>
              <a:rPr lang="en-GB" dirty="0" smtClean="0">
                <a:solidFill>
                  <a:schemeClr val="tx1"/>
                </a:solidFill>
              </a:rPr>
              <a:t>French realised it was gas and ran!</a:t>
            </a:r>
          </a:p>
          <a:p>
            <a:pPr lvl="1"/>
            <a:r>
              <a:rPr lang="en-GB" dirty="0" smtClean="0">
                <a:solidFill>
                  <a:schemeClr val="tx1"/>
                </a:solidFill>
              </a:rPr>
              <a:t>Left a 4-mile gap between the lines</a:t>
            </a:r>
            <a:endParaRPr lang="en-GB" dirty="0">
              <a:solidFill>
                <a:schemeClr val="tx1"/>
              </a:solidFill>
            </a:endParaRPr>
          </a:p>
          <a:p>
            <a:r>
              <a:rPr lang="en-GB" dirty="0" smtClean="0">
                <a:solidFill>
                  <a:schemeClr val="tx1"/>
                </a:solidFill>
              </a:rPr>
              <a:t>Germans were also afraid of the gas, so did not advance</a:t>
            </a:r>
          </a:p>
          <a:p>
            <a:r>
              <a:rPr lang="en-GB" dirty="0" smtClean="0">
                <a:solidFill>
                  <a:schemeClr val="tx1"/>
                </a:solidFill>
              </a:rPr>
              <a:t>Canadian &amp; British troops retook the position between Germans could burst through the gap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95225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Chemical weapons: mustard gas	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First used by the Germans in 1917</a:t>
            </a:r>
          </a:p>
          <a:p>
            <a:r>
              <a:rPr lang="en-GB" dirty="0" smtClean="0"/>
              <a:t>The most lethal of the gasses used during the war</a:t>
            </a:r>
            <a:br>
              <a:rPr lang="en-GB" dirty="0" smtClean="0"/>
            </a:br>
            <a:endParaRPr lang="en-GB" dirty="0" smtClean="0"/>
          </a:p>
          <a:p>
            <a:r>
              <a:rPr lang="en-GB" dirty="0" smtClean="0"/>
              <a:t>Almost odourless; takes 12 hours to take effect</a:t>
            </a:r>
          </a:p>
          <a:p>
            <a:r>
              <a:rPr lang="en-GB" dirty="0" smtClean="0"/>
              <a:t>Once in the soul, remains active for several weeks</a:t>
            </a:r>
          </a:p>
          <a:p>
            <a:r>
              <a:rPr lang="en-GB" dirty="0" smtClean="0"/>
              <a:t>Causes skin to blister, eyes to burn, vomiting, and internal &amp; external bleeding</a:t>
            </a:r>
          </a:p>
          <a:p>
            <a:r>
              <a:rPr lang="en-GB" dirty="0" smtClean="0"/>
              <a:t>Was so painful, soldiers were strapped to beds</a:t>
            </a:r>
          </a:p>
          <a:p>
            <a:r>
              <a:rPr lang="en-GB" dirty="0" smtClean="0"/>
              <a:t>Takes 4-5 weeks to die of mustard gas poisoning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544382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Other war technologies…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Machine gun</a:t>
            </a:r>
          </a:p>
          <a:p>
            <a:pPr lvl="1"/>
            <a:r>
              <a:rPr lang="en-GB" dirty="0" smtClean="0"/>
              <a:t>Changed the nature of war</a:t>
            </a:r>
          </a:p>
          <a:p>
            <a:pPr lvl="1"/>
            <a:r>
              <a:rPr lang="en-GB" dirty="0" smtClean="0"/>
              <a:t>Literally mowed soldiers down as they advanced</a:t>
            </a:r>
          </a:p>
          <a:p>
            <a:pPr lvl="1"/>
            <a:r>
              <a:rPr lang="en-GB" dirty="0" smtClean="0"/>
              <a:t>Used as a defensive weapon; made offensive assaults ineffective</a:t>
            </a:r>
          </a:p>
          <a:p>
            <a:pPr marL="365760" lvl="1" indent="0">
              <a:buNone/>
            </a:pPr>
            <a:endParaRPr lang="en-GB" dirty="0" smtClean="0"/>
          </a:p>
          <a:p>
            <a:r>
              <a:rPr lang="en-GB" dirty="0" smtClean="0"/>
              <a:t>Ross rifle</a:t>
            </a:r>
          </a:p>
          <a:p>
            <a:pPr lvl="1"/>
            <a:r>
              <a:rPr lang="en-GB" dirty="0" smtClean="0"/>
              <a:t>Issued to Canadian soldiers</a:t>
            </a:r>
          </a:p>
          <a:p>
            <a:pPr lvl="1"/>
            <a:r>
              <a:rPr lang="en-GB" dirty="0" smtClean="0"/>
              <a:t>Was inferior &amp; frequently jammed</a:t>
            </a:r>
          </a:p>
          <a:p>
            <a:pPr lvl="1"/>
            <a:r>
              <a:rPr lang="en-GB" dirty="0" smtClean="0"/>
              <a:t>Eventually replaced by the Lee Enfield rifle (used by the British)</a:t>
            </a:r>
          </a:p>
        </p:txBody>
      </p:sp>
      <p:pic>
        <p:nvPicPr>
          <p:cNvPr id="2050" name="Picture 2" descr="http://apwhod2011.pbworks.com/f/1306480004/Machine%20Gu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76900" y="203200"/>
            <a:ext cx="3238500" cy="215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t3.gstatic.com/images?q=tbn:ANd9GcR089o2gatJWeJaRfbHFdrfUHUMDOyogmQHreeLpzyOGHkDV8icgXCYgsjLk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7581" y="5181600"/>
            <a:ext cx="4467820" cy="1447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181913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867400"/>
          </a:xfrm>
        </p:spPr>
        <p:txBody>
          <a:bodyPr>
            <a:noAutofit/>
          </a:bodyPr>
          <a:lstStyle/>
          <a:p>
            <a:r>
              <a:rPr lang="en-GB" dirty="0" smtClean="0"/>
              <a:t>Tanks</a:t>
            </a:r>
          </a:p>
          <a:p>
            <a:pPr lvl="1"/>
            <a:r>
              <a:rPr lang="en-GB" dirty="0" smtClean="0"/>
              <a:t>A British idea that entered the battlefield late in the war</a:t>
            </a:r>
          </a:p>
          <a:p>
            <a:pPr lvl="1"/>
            <a:r>
              <a:rPr lang="en-GB" dirty="0" smtClean="0"/>
              <a:t>An attempt to deal with machine guns</a:t>
            </a:r>
          </a:p>
          <a:p>
            <a:pPr lvl="1"/>
            <a:r>
              <a:rPr lang="en-GB" dirty="0" smtClean="0"/>
              <a:t>Were unreliable because they became easily stuck in the mud</a:t>
            </a:r>
          </a:p>
          <a:p>
            <a:pPr lvl="1"/>
            <a:r>
              <a:rPr lang="en-GB" dirty="0" smtClean="0"/>
              <a:t>Were easy targets for artillery</a:t>
            </a:r>
          </a:p>
          <a:p>
            <a:pPr lvl="1"/>
            <a:endParaRPr lang="en-GB" dirty="0" smtClean="0"/>
          </a:p>
          <a:p>
            <a:r>
              <a:rPr lang="en-GB" dirty="0" smtClean="0"/>
              <a:t>Aeroplanes</a:t>
            </a:r>
          </a:p>
          <a:p>
            <a:pPr lvl="1"/>
            <a:r>
              <a:rPr lang="en-GB" dirty="0" smtClean="0"/>
              <a:t>Early pilots dropped bricks and shot pistols</a:t>
            </a:r>
          </a:p>
          <a:p>
            <a:pPr lvl="1"/>
            <a:r>
              <a:rPr lang="en-GB" dirty="0" smtClean="0"/>
              <a:t>Soon after, guns were mounted</a:t>
            </a:r>
          </a:p>
          <a:p>
            <a:pPr lvl="1"/>
            <a:r>
              <a:rPr lang="en-GB" dirty="0" smtClean="0"/>
              <a:t>Were also used for spying</a:t>
            </a:r>
          </a:p>
          <a:p>
            <a:pPr lvl="1"/>
            <a:r>
              <a:rPr lang="en-GB" dirty="0" smtClean="0"/>
              <a:t>Top allied ace: William (Billy) Bishop of Canada</a:t>
            </a:r>
          </a:p>
          <a:p>
            <a:pPr lvl="1"/>
            <a:endParaRPr lang="en-GB" dirty="0" smtClean="0"/>
          </a:p>
          <a:p>
            <a:r>
              <a:rPr lang="en-GB" dirty="0" smtClean="0"/>
              <a:t>U-boats</a:t>
            </a:r>
          </a:p>
          <a:p>
            <a:pPr lvl="1"/>
            <a:r>
              <a:rPr lang="en-GB" dirty="0" smtClean="0"/>
              <a:t>German submarines</a:t>
            </a:r>
          </a:p>
          <a:p>
            <a:pPr lvl="1"/>
            <a:r>
              <a:rPr lang="en-GB" dirty="0" smtClean="0"/>
              <a:t>Effective if undetected</a:t>
            </a:r>
          </a:p>
        </p:txBody>
      </p:sp>
      <p:pic>
        <p:nvPicPr>
          <p:cNvPr id="3074" name="Picture 2" descr="http://www.militaryfactory.com/armor/imgs/tank-mkv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1952624"/>
            <a:ext cx="3183274" cy="1628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s://encrypted-tbn0.google.com/images?q=tbn:ANd9GcTf3yhTlAZ62XpPSPgIdzDp17fWrjsP3qnlwAnCnkcHs3nwMi-v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3729" y="3733800"/>
            <a:ext cx="2814545" cy="13049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s://encrypted-tbn2.google.com/images?q=tbn:ANd9GcQnwsMNIQt2JZdotcPviK8JtC6j5GPabg8bFvILFOCOqS6s0jqc3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3099" y="5181600"/>
            <a:ext cx="3305175" cy="1381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454521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hatch">
  <a:themeElements>
    <a:clrScheme name="Thatch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hatch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1016</TotalTime>
  <Words>416</Words>
  <Application>Microsoft Office PowerPoint</Application>
  <PresentationFormat>On-screen Show (4:3)</PresentationFormat>
  <Paragraphs>84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Thatch</vt:lpstr>
      <vt:lpstr>A new kind of war</vt:lpstr>
      <vt:lpstr>PowerPoint Presentation</vt:lpstr>
      <vt:lpstr>Old- vs. new-style warfare</vt:lpstr>
      <vt:lpstr>Trench warfare</vt:lpstr>
      <vt:lpstr>Life in the trenches</vt:lpstr>
      <vt:lpstr>Chemical weapons: chlorine gas</vt:lpstr>
      <vt:lpstr>Chemical weapons: mustard gas </vt:lpstr>
      <vt:lpstr>Other war technologies…</vt:lpstr>
      <vt:lpstr>PowerPoint Presentation</vt:lpstr>
      <vt:lpstr>Video: Front Lines (34 minutes)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new kind of war</dc:title>
  <dc:creator>Janice</dc:creator>
  <cp:lastModifiedBy>Janice</cp:lastModifiedBy>
  <cp:revision>56</cp:revision>
  <dcterms:created xsi:type="dcterms:W3CDTF">2012-04-02T22:22:40Z</dcterms:created>
  <dcterms:modified xsi:type="dcterms:W3CDTF">2012-04-03T15:18:50Z</dcterms:modified>
</cp:coreProperties>
</file>